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77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5FAD1-6F6B-E842-966B-64921396494D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69F9A-E740-2F48-AA12-E7D25E1D1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68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9F9A-E740-2F48-AA12-E7D25E1D16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1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69F9A-E740-2F48-AA12-E7D25E1D16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9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Reflections and Symmetry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6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 Tests</a:t>
            </a:r>
            <a:br>
              <a:rPr lang="en-US" dirty="0" smtClean="0"/>
            </a:br>
            <a:r>
              <a:rPr lang="en-US" sz="2400" dirty="0" smtClean="0"/>
              <a:t>for functions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 – axis symmetry   (x, y) pairs to (–x, y)</a:t>
            </a:r>
          </a:p>
          <a:p>
            <a:r>
              <a:rPr lang="en-US" dirty="0" smtClean="0"/>
              <a:t>X – axis symmetry   (</a:t>
            </a:r>
            <a:r>
              <a:rPr lang="en-US" dirty="0" err="1" smtClean="0"/>
              <a:t>x,y</a:t>
            </a:r>
            <a:r>
              <a:rPr lang="en-US" dirty="0" smtClean="0"/>
              <a:t>) pairs to (x, –y)</a:t>
            </a:r>
          </a:p>
          <a:p>
            <a:r>
              <a:rPr lang="en-US" dirty="0" smtClean="0"/>
              <a:t>Y=x line symmetry   (x, y) pairs to (y, x)</a:t>
            </a:r>
          </a:p>
          <a:p>
            <a:r>
              <a:rPr lang="en-US" dirty="0" smtClean="0"/>
              <a:t>180° point rotation around (0, 0)   </a:t>
            </a:r>
          </a:p>
          <a:p>
            <a:pPr lvl="6"/>
            <a:r>
              <a:rPr lang="en-US" dirty="0" smtClean="0"/>
              <a:t>(x, y)  pairs to (–x, –y)</a:t>
            </a:r>
          </a:p>
          <a:p>
            <a:pPr lvl="6"/>
            <a:endParaRPr lang="en-US" dirty="0"/>
          </a:p>
          <a:p>
            <a:pPr marL="1835150" lvl="6" indent="0">
              <a:buNone/>
            </a:pPr>
            <a:r>
              <a:rPr lang="en-US" sz="2400" dirty="0" smtClean="0"/>
              <a:t>Check symmetry by substituting in the mapping. If the expression simplifies to the original expression then the graph has that type of symmetry.</a:t>
            </a:r>
          </a:p>
        </p:txBody>
      </p:sp>
    </p:spTree>
    <p:extLst>
      <p:ext uri="{BB962C8B-B14F-4D97-AF65-F5344CB8AC3E}">
        <p14:creationId xmlns:p14="http://schemas.microsoft.com/office/powerpoint/2010/main" val="139209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symmetry in</a:t>
            </a:r>
            <a:br>
              <a:rPr lang="en-US" dirty="0" smtClean="0"/>
            </a:br>
            <a:r>
              <a:rPr lang="en-US" dirty="0" smtClean="0"/>
              <a:t>x=y</a:t>
            </a:r>
            <a:r>
              <a:rPr lang="en-US" baseline="30000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axis – substitute (x, –y)</a:t>
            </a:r>
          </a:p>
          <a:p>
            <a:pPr lvl="1"/>
            <a:r>
              <a:rPr lang="en-US" dirty="0" smtClean="0"/>
              <a:t>X=(–y)</a:t>
            </a:r>
            <a:r>
              <a:rPr lang="en-US" baseline="30000" dirty="0" smtClean="0"/>
              <a:t>4</a:t>
            </a:r>
            <a:endParaRPr lang="en-US" dirty="0"/>
          </a:p>
          <a:p>
            <a:r>
              <a:rPr lang="en-US" dirty="0" smtClean="0"/>
              <a:t>Y axis – substitute (–x, y)</a:t>
            </a:r>
          </a:p>
          <a:p>
            <a:pPr lvl="1"/>
            <a:r>
              <a:rPr lang="en-US" dirty="0" smtClean="0"/>
              <a:t>–x = y</a:t>
            </a:r>
            <a:r>
              <a:rPr lang="en-US" baseline="30000" dirty="0" smtClean="0"/>
              <a:t>4</a:t>
            </a:r>
            <a:endParaRPr lang="en-US" dirty="0"/>
          </a:p>
          <a:p>
            <a:r>
              <a:rPr lang="en-US" dirty="0" smtClean="0"/>
              <a:t>Y=x – substitute (y, x)</a:t>
            </a:r>
          </a:p>
          <a:p>
            <a:pPr lvl="1"/>
            <a:r>
              <a:rPr lang="en-US" dirty="0" smtClean="0"/>
              <a:t>X=y</a:t>
            </a:r>
            <a:r>
              <a:rPr lang="en-US" baseline="30000" dirty="0" smtClean="0"/>
              <a:t>4</a:t>
            </a:r>
            <a:endParaRPr lang="en-US" dirty="0"/>
          </a:p>
          <a:p>
            <a:r>
              <a:rPr lang="en-US" dirty="0" smtClean="0"/>
              <a:t>180° Point (0.0)  - substitute (–x, –y)</a:t>
            </a:r>
          </a:p>
          <a:p>
            <a:pPr lvl="1"/>
            <a:r>
              <a:rPr lang="en-US" dirty="0" smtClean="0"/>
              <a:t>–x = (–y)</a:t>
            </a:r>
            <a:r>
              <a:rPr lang="en-US" baseline="30000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9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of x=y^4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995" b="109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6689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in the x-axis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995" b="109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4118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y=–f(x)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 maps to (x, –y)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995" b="109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077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y = |f(x)|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f(x) ≥ 0, the graph is identical to y = f(x)</a:t>
            </a:r>
          </a:p>
          <a:p>
            <a:r>
              <a:rPr lang="en-US" dirty="0" smtClean="0"/>
              <a:t>When f(x) &lt; 0, the graph is identical to y = –f(x)</a:t>
            </a:r>
          </a:p>
          <a:p>
            <a:r>
              <a:rPr lang="en-US" dirty="0" smtClean="0"/>
              <a:t>The dependent variable will NEVER be negative.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768" y="3306224"/>
            <a:ext cx="4735232" cy="32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in the y-axis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995" b="109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69053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y=f(–x)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is mapped to (–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995" b="109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5550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in the line y=x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is mapped to (y, x)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882" y="2827053"/>
            <a:ext cx="6485122" cy="275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 is called an axis of symmetry if it is possible to pair points of the graph in such a way that the line is the perpendicular bisector of the segment</a:t>
            </a:r>
          </a:p>
          <a:p>
            <a:r>
              <a:rPr lang="en-US" dirty="0" smtClean="0"/>
              <a:t>A </a:t>
            </a:r>
            <a:r>
              <a:rPr lang="en-US" dirty="0" smtClean="0"/>
              <a:t>point, O, </a:t>
            </a:r>
            <a:r>
              <a:rPr lang="en-US" dirty="0" smtClean="0"/>
              <a:t>is called a point of symmetry </a:t>
            </a:r>
            <a:r>
              <a:rPr lang="en-US" dirty="0" smtClean="0"/>
              <a:t>if it </a:t>
            </a:r>
            <a:r>
              <a:rPr lang="en-US" dirty="0" smtClean="0"/>
              <a:t>pairs </a:t>
            </a:r>
            <a:r>
              <a:rPr lang="en-US" dirty="0" smtClean="0"/>
              <a:t>points </a:t>
            </a:r>
            <a:r>
              <a:rPr lang="en-US" dirty="0" smtClean="0"/>
              <a:t>of the graph in such a way that the </a:t>
            </a:r>
            <a:r>
              <a:rPr lang="en-US" dirty="0" smtClean="0"/>
              <a:t>point, O, </a:t>
            </a:r>
            <a:r>
              <a:rPr lang="en-US" dirty="0" smtClean="0"/>
              <a:t>is the midpoint of the segment joining the pair.  </a:t>
            </a:r>
          </a:p>
          <a:p>
            <a:pPr lvl="1"/>
            <a:r>
              <a:rPr lang="en-US" dirty="0" smtClean="0"/>
              <a:t>180° point rotation</a:t>
            </a:r>
          </a:p>
        </p:txBody>
      </p:sp>
    </p:spTree>
    <p:extLst>
      <p:ext uri="{BB962C8B-B14F-4D97-AF65-F5344CB8AC3E}">
        <p14:creationId xmlns:p14="http://schemas.microsoft.com/office/powerpoint/2010/main" val="412828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 find line/point symmetr</a:t>
            </a: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340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find the axis of symmetry in a quadratic function   x = –b/(2a)</a:t>
            </a:r>
          </a:p>
          <a:p>
            <a:r>
              <a:rPr lang="en-US" dirty="0" smtClean="0"/>
              <a:t>  Find the line symmetry in f(x) = 3x</a:t>
            </a:r>
            <a:r>
              <a:rPr lang="en-US" baseline="30000" dirty="0" smtClean="0"/>
              <a:t>2</a:t>
            </a:r>
            <a:r>
              <a:rPr lang="en-US" dirty="0" smtClean="0"/>
              <a:t>-2x+8</a:t>
            </a:r>
          </a:p>
          <a:p>
            <a:pPr lvl="5"/>
            <a:r>
              <a:rPr lang="en-US" dirty="0" smtClean="0"/>
              <a:t>x=–b/(2a)  = –(–2)/(2*3)  = 2/6    </a:t>
            </a:r>
          </a:p>
          <a:p>
            <a:pPr lvl="5"/>
            <a:r>
              <a:rPr lang="en-US" dirty="0" smtClean="0"/>
              <a:t>X = 1/3</a:t>
            </a:r>
          </a:p>
          <a:p>
            <a:pPr lvl="5"/>
            <a:endParaRPr lang="en-US" dirty="0"/>
          </a:p>
          <a:p>
            <a:r>
              <a:rPr lang="en-US" dirty="0" smtClean="0"/>
              <a:t>To find the point of symmetry in a cubic function   x = –b/(3a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Find the point of symmetry of f(x) = -x</a:t>
            </a:r>
            <a:r>
              <a:rPr lang="en-US" baseline="30000" dirty="0" smtClean="0"/>
              <a:t>3</a:t>
            </a:r>
            <a:r>
              <a:rPr lang="en-US" dirty="0" smtClean="0"/>
              <a:t>+15x</a:t>
            </a:r>
            <a:r>
              <a:rPr lang="en-US" baseline="30000" dirty="0" smtClean="0"/>
              <a:t>2</a:t>
            </a:r>
            <a:r>
              <a:rPr lang="en-US" dirty="0" smtClean="0"/>
              <a:t>-48x+45</a:t>
            </a:r>
          </a:p>
          <a:p>
            <a:pPr lvl="4"/>
            <a:r>
              <a:rPr lang="en-US" dirty="0" smtClean="0"/>
              <a:t>x = –b/3a   = -(15)/(–3*1)  = 5</a:t>
            </a:r>
          </a:p>
          <a:p>
            <a:pPr lvl="4"/>
            <a:r>
              <a:rPr lang="en-US" dirty="0" smtClean="0"/>
              <a:t>F(5) =(– 5)</a:t>
            </a:r>
            <a:r>
              <a:rPr lang="en-US" baseline="30000" dirty="0" smtClean="0"/>
              <a:t>3</a:t>
            </a:r>
            <a:r>
              <a:rPr lang="en-US" dirty="0" smtClean="0"/>
              <a:t>+15(5))</a:t>
            </a:r>
            <a:r>
              <a:rPr lang="en-US" baseline="30000" dirty="0" smtClean="0"/>
              <a:t>2</a:t>
            </a:r>
            <a:r>
              <a:rPr lang="en-US" dirty="0" smtClean="0"/>
              <a:t>–48(5)+45= 55  the point is (5, 55)</a:t>
            </a:r>
          </a:p>
          <a:p>
            <a:pPr lvl="4"/>
            <a:r>
              <a:rPr lang="en-US" dirty="0" smtClean="0"/>
              <a:t>If (2,1) falls on the graph, find another point that also lies on the graph</a:t>
            </a:r>
          </a:p>
          <a:p>
            <a:pPr lvl="4"/>
            <a:r>
              <a:rPr lang="en-US" dirty="0" smtClean="0"/>
              <a:t>If (5,55) is the midpoint of the segment containing (2,1) and (</a:t>
            </a:r>
            <a:r>
              <a:rPr lang="en-US" dirty="0" err="1" smtClean="0"/>
              <a:t>x,y</a:t>
            </a:r>
            <a:r>
              <a:rPr lang="en-US" dirty="0" smtClean="0"/>
              <a:t>) then the point must be (8, 109)  WHY?</a:t>
            </a:r>
          </a:p>
          <a:p>
            <a:pPr lvl="4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0885" y="2234184"/>
            <a:ext cx="3274146" cy="2266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57652" y="4730495"/>
            <a:ext cx="5532685" cy="383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298</TotalTime>
  <Words>574</Words>
  <Application>Microsoft Macintosh PowerPoint</Application>
  <PresentationFormat>On-screen Show (4:3)</PresentationFormat>
  <Paragraphs>48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Reflections and Symmetry</vt:lpstr>
      <vt:lpstr>Reflection in the x-axis</vt:lpstr>
      <vt:lpstr>y=–f(x) (x,y)  maps to (x, –y)</vt:lpstr>
      <vt:lpstr>Graph y = |f(x)|</vt:lpstr>
      <vt:lpstr>Reflection in the y-axis</vt:lpstr>
      <vt:lpstr>y=f(–x) (x,y) is mapped to (–x,y)</vt:lpstr>
      <vt:lpstr>Reflection in the line y=x</vt:lpstr>
      <vt:lpstr>Symmetry</vt:lpstr>
      <vt:lpstr>To find line/point symmetry</vt:lpstr>
      <vt:lpstr>Symmetry Tests for functions</vt:lpstr>
      <vt:lpstr>Determine the symmetry in x=y4</vt:lpstr>
      <vt:lpstr>Graph of x=y^4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and Symmetry</dc:title>
  <dc:creator>Newton Public Schools</dc:creator>
  <cp:lastModifiedBy>Newton Public Schools</cp:lastModifiedBy>
  <cp:revision>8</cp:revision>
  <dcterms:created xsi:type="dcterms:W3CDTF">2016-10-18T12:15:48Z</dcterms:created>
  <dcterms:modified xsi:type="dcterms:W3CDTF">2016-10-18T19:01:22Z</dcterms:modified>
</cp:coreProperties>
</file>